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DB60D-3AE4-4904-8C99-CC4E5B7E65D1}" type="datetimeFigureOut">
              <a:rPr lang="nl-NL" smtClean="0"/>
              <a:t>14-10-2021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4E2B2-5832-4F9F-AB9C-DEEBE4563F1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Hanny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92350" y="0"/>
            <a:ext cx="4242401" cy="63813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Hanny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92350" y="0"/>
            <a:ext cx="4338145" cy="65253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IMG_4900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857250"/>
            <a:ext cx="8820472" cy="49615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Ju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50" y="0"/>
            <a:ext cx="5002020" cy="66693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Kim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50" y="0"/>
            <a:ext cx="4840002" cy="64533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Kristi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90787" y="857250"/>
            <a:ext cx="4162425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Diavoorstelling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Dia 1</vt:lpstr>
      <vt:lpstr>Dia 2</vt:lpstr>
      <vt:lpstr>Dia 3</vt:lpstr>
      <vt:lpstr>Dia 4</vt:lpstr>
      <vt:lpstr>Dia 5</vt:lpstr>
      <vt:lpstr>Dia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danny</dc:creator>
  <cp:lastModifiedBy>danny</cp:lastModifiedBy>
  <cp:revision>1</cp:revision>
  <dcterms:created xsi:type="dcterms:W3CDTF">2021-10-14T09:16:44Z</dcterms:created>
  <dcterms:modified xsi:type="dcterms:W3CDTF">2021-10-14T09:20:25Z</dcterms:modified>
</cp:coreProperties>
</file>